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autoAdjust="0"/>
    <p:restoredTop sz="94567" autoAdjust="0"/>
  </p:normalViewPr>
  <p:slideViewPr>
    <p:cSldViewPr>
      <p:cViewPr varScale="1">
        <p:scale>
          <a:sx n="55" d="100"/>
          <a:sy n="55" d="100"/>
        </p:scale>
        <p:origin x="72" y="1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25150B-ED39-43D0-9AB3-AB569616525C}" type="datetimeFigureOut">
              <a:rPr lang="sk-SK" smtClean="0"/>
              <a:t>27. 8. 2026</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436D7A-B6DA-43E7-9741-EC9C67098BA6}" type="slidenum">
              <a:rPr lang="sk-SK" smtClean="0"/>
              <a:t>‹#›</a:t>
            </a:fld>
            <a:endParaRPr lang="sk-SK"/>
          </a:p>
        </p:txBody>
      </p:sp>
    </p:spTree>
    <p:extLst>
      <p:ext uri="{BB962C8B-B14F-4D97-AF65-F5344CB8AC3E}">
        <p14:creationId xmlns:p14="http://schemas.microsoft.com/office/powerpoint/2010/main" val="2621450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20436D7A-B6DA-43E7-9741-EC9C67098BA6}" type="slidenum">
              <a:rPr lang="sk-SK" smtClean="0"/>
              <a:t>1</a:t>
            </a:fld>
            <a:endParaRPr lang="sk-SK"/>
          </a:p>
        </p:txBody>
      </p:sp>
    </p:spTree>
    <p:extLst>
      <p:ext uri="{BB962C8B-B14F-4D97-AF65-F5344CB8AC3E}">
        <p14:creationId xmlns:p14="http://schemas.microsoft.com/office/powerpoint/2010/main" val="1961397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pic>
        <p:nvPicPr>
          <p:cNvPr id="7" name="Obrázok 6">
            <a:extLst>
              <a:ext uri="{FF2B5EF4-FFF2-40B4-BE49-F238E27FC236}">
                <a16:creationId xmlns:a16="http://schemas.microsoft.com/office/drawing/2014/main" id="{C01AA89E-6F67-2540-404F-5735DA9870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000" y="72736"/>
            <a:ext cx="7391400" cy="15506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5593"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16255594"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3756BDA8-5478-2200-AA33-34FC3F5C6294}"/>
              </a:ext>
            </a:extLst>
          </p:cNvPr>
          <p:cNvSpPr>
            <a:spLocks noGrp="1"/>
          </p:cNvSpPr>
          <p:nvPr>
            <p:ph type="title"/>
          </p:nvPr>
        </p:nvSpPr>
        <p:spPr>
          <a:xfrm>
            <a:off x="1033960" y="6419459"/>
            <a:ext cx="14187672" cy="1034460"/>
          </a:xfrm>
        </p:spPr>
        <p:txBody>
          <a:bodyPr vert="horz" lIns="91440" tIns="45720" rIns="91440" bIns="45720" rtlCol="0" anchor="b">
            <a:normAutofit fontScale="90000"/>
          </a:bodyPr>
          <a:lstStyle/>
          <a:p>
            <a:pPr>
              <a:lnSpc>
                <a:spcPct val="100000"/>
              </a:lnSpc>
            </a:pPr>
            <a:r>
              <a:rPr lang="sk-SK" dirty="0" err="1"/>
              <a:t>Funded</a:t>
            </a:r>
            <a:r>
              <a:rPr lang="sk-SK" dirty="0"/>
              <a:t> by </a:t>
            </a:r>
            <a:r>
              <a:rPr lang="sk-SK" dirty="0" err="1"/>
              <a:t>the</a:t>
            </a:r>
            <a:r>
              <a:rPr lang="sk-SK" dirty="0"/>
              <a:t> </a:t>
            </a:r>
            <a:r>
              <a:rPr lang="sk-SK" dirty="0" err="1"/>
              <a:t>European</a:t>
            </a:r>
            <a:r>
              <a:rPr lang="sk-SK" dirty="0"/>
              <a:t> </a:t>
            </a:r>
            <a:r>
              <a:rPr lang="sk-SK" dirty="0" err="1"/>
              <a:t>Union</a:t>
            </a:r>
            <a:r>
              <a:rPr lang="sk-SK" dirty="0"/>
              <a:t>. </a:t>
            </a:r>
            <a:r>
              <a:rPr lang="sk-SK" dirty="0" err="1"/>
              <a:t>Views</a:t>
            </a:r>
            <a:r>
              <a:rPr lang="sk-SK" dirty="0"/>
              <a:t> and </a:t>
            </a:r>
            <a:r>
              <a:rPr lang="sk-SK" dirty="0" err="1"/>
              <a:t>opinions</a:t>
            </a:r>
            <a:r>
              <a:rPr lang="sk-SK" dirty="0"/>
              <a:t> </a:t>
            </a:r>
            <a:r>
              <a:rPr lang="sk-SK" dirty="0" err="1"/>
              <a:t>expressed</a:t>
            </a:r>
            <a:r>
              <a:rPr lang="sk-SK" dirty="0"/>
              <a:t> are </a:t>
            </a:r>
            <a:r>
              <a:rPr lang="sk-SK" dirty="0" err="1"/>
              <a:t>however</a:t>
            </a:r>
            <a:r>
              <a:rPr lang="sk-SK" dirty="0"/>
              <a:t> </a:t>
            </a:r>
            <a:r>
              <a:rPr lang="sk-SK" dirty="0" err="1"/>
              <a:t>those</a:t>
            </a:r>
            <a:r>
              <a:rPr lang="sk-SK" dirty="0"/>
              <a:t> of </a:t>
            </a:r>
            <a:r>
              <a:rPr lang="sk-SK" dirty="0" err="1"/>
              <a:t>the</a:t>
            </a:r>
            <a:r>
              <a:rPr lang="sk-SK" dirty="0"/>
              <a:t> </a:t>
            </a:r>
            <a:r>
              <a:rPr lang="sk-SK" dirty="0" err="1"/>
              <a:t>author</a:t>
            </a:r>
            <a:r>
              <a:rPr lang="sk-SK" dirty="0"/>
              <a:t>(s) </a:t>
            </a:r>
            <a:r>
              <a:rPr lang="sk-SK" dirty="0" err="1"/>
              <a:t>only</a:t>
            </a:r>
            <a:r>
              <a:rPr lang="sk-SK" dirty="0"/>
              <a:t> and do </a:t>
            </a:r>
            <a:r>
              <a:rPr lang="sk-SK" dirty="0" err="1"/>
              <a:t>not</a:t>
            </a:r>
            <a:r>
              <a:rPr lang="sk-SK" dirty="0"/>
              <a:t> </a:t>
            </a:r>
            <a:r>
              <a:rPr lang="sk-SK" dirty="0" err="1"/>
              <a:t>necessarily</a:t>
            </a:r>
            <a:r>
              <a:rPr lang="sk-SK" dirty="0"/>
              <a:t> </a:t>
            </a:r>
            <a:r>
              <a:rPr lang="sk-SK" dirty="0" err="1"/>
              <a:t>reflect</a:t>
            </a:r>
            <a:r>
              <a:rPr lang="sk-SK" dirty="0"/>
              <a:t> </a:t>
            </a:r>
            <a:r>
              <a:rPr lang="sk-SK" dirty="0" err="1"/>
              <a:t>those</a:t>
            </a:r>
            <a:r>
              <a:rPr lang="sk-SK" dirty="0"/>
              <a:t> of </a:t>
            </a:r>
            <a:r>
              <a:rPr lang="sk-SK" dirty="0" err="1"/>
              <a:t>the</a:t>
            </a:r>
            <a:r>
              <a:rPr lang="sk-SK" dirty="0"/>
              <a:t> </a:t>
            </a:r>
            <a:r>
              <a:rPr lang="sk-SK" dirty="0" err="1"/>
              <a:t>European</a:t>
            </a:r>
            <a:r>
              <a:rPr lang="sk-SK" dirty="0"/>
              <a:t> </a:t>
            </a:r>
            <a:r>
              <a:rPr lang="sk-SK" dirty="0" err="1"/>
              <a:t>Union</a:t>
            </a:r>
            <a:r>
              <a:rPr lang="sk-SK" dirty="0"/>
              <a:t> or </a:t>
            </a:r>
            <a:r>
              <a:rPr lang="sk-SK" dirty="0" err="1"/>
              <a:t>the</a:t>
            </a:r>
            <a:r>
              <a:rPr lang="sk-SK" dirty="0"/>
              <a:t> </a:t>
            </a:r>
            <a:r>
              <a:rPr lang="sk-SK" dirty="0" err="1"/>
              <a:t>European</a:t>
            </a:r>
            <a:r>
              <a:rPr lang="sk-SK" dirty="0"/>
              <a:t> </a:t>
            </a:r>
            <a:r>
              <a:rPr lang="sk-SK" dirty="0" err="1"/>
              <a:t>Education</a:t>
            </a:r>
            <a:r>
              <a:rPr lang="sk-SK" dirty="0"/>
              <a:t> and </a:t>
            </a:r>
            <a:r>
              <a:rPr lang="sk-SK" dirty="0" err="1"/>
              <a:t>Culture</a:t>
            </a:r>
            <a:r>
              <a:rPr lang="sk-SK" dirty="0"/>
              <a:t> </a:t>
            </a:r>
            <a:r>
              <a:rPr lang="sk-SK" dirty="0" err="1"/>
              <a:t>Executive</a:t>
            </a:r>
            <a:r>
              <a:rPr lang="sk-SK" dirty="0"/>
              <a:t> </a:t>
            </a:r>
            <a:r>
              <a:rPr lang="sk-SK" dirty="0" err="1"/>
              <a:t>Agency</a:t>
            </a:r>
            <a:r>
              <a:rPr lang="sk-SK" dirty="0"/>
              <a:t> (EACEA). </a:t>
            </a:r>
            <a:r>
              <a:rPr lang="sk-SK" dirty="0" err="1"/>
              <a:t>Neither</a:t>
            </a:r>
            <a:r>
              <a:rPr lang="sk-SK" dirty="0"/>
              <a:t> </a:t>
            </a:r>
            <a:r>
              <a:rPr lang="sk-SK" dirty="0" err="1"/>
              <a:t>the</a:t>
            </a:r>
            <a:r>
              <a:rPr lang="sk-SK" dirty="0"/>
              <a:t> </a:t>
            </a:r>
            <a:r>
              <a:rPr lang="sk-SK" dirty="0" err="1"/>
              <a:t>European</a:t>
            </a:r>
            <a:r>
              <a:rPr lang="sk-SK" dirty="0"/>
              <a:t> </a:t>
            </a:r>
            <a:r>
              <a:rPr lang="sk-SK" dirty="0" err="1"/>
              <a:t>Union</a:t>
            </a:r>
            <a:r>
              <a:rPr lang="sk-SK" dirty="0"/>
              <a:t> nor EACEA </a:t>
            </a:r>
            <a:r>
              <a:rPr lang="sk-SK" dirty="0" err="1"/>
              <a:t>can</a:t>
            </a:r>
            <a:r>
              <a:rPr lang="sk-SK" dirty="0"/>
              <a:t> </a:t>
            </a:r>
            <a:r>
              <a:rPr lang="sk-SK" dirty="0" err="1"/>
              <a:t>be</a:t>
            </a:r>
            <a:r>
              <a:rPr lang="sk-SK" dirty="0"/>
              <a:t> </a:t>
            </a:r>
            <a:r>
              <a:rPr lang="sk-SK" dirty="0" err="1"/>
              <a:t>held</a:t>
            </a:r>
            <a:r>
              <a:rPr lang="sk-SK" dirty="0"/>
              <a:t> </a:t>
            </a:r>
            <a:r>
              <a:rPr lang="sk-SK" dirty="0" err="1"/>
              <a:t>responsible</a:t>
            </a:r>
            <a:r>
              <a:rPr lang="sk-SK" dirty="0"/>
              <a:t> </a:t>
            </a:r>
            <a:r>
              <a:rPr lang="sk-SK" dirty="0" err="1"/>
              <a:t>for</a:t>
            </a:r>
            <a:r>
              <a:rPr lang="sk-SK" dirty="0"/>
              <a:t> </a:t>
            </a:r>
            <a:r>
              <a:rPr lang="sk-SK" dirty="0" err="1"/>
              <a:t>them</a:t>
            </a:r>
            <a:r>
              <a:rPr lang="sk-SK" dirty="0"/>
              <a:t>.</a:t>
            </a:r>
            <a:endParaRPr lang="en-US" sz="5300" kern="1200" dirty="0">
              <a:solidFill>
                <a:schemeClr val="tx2"/>
              </a:solidFill>
              <a:latin typeface="+mj-lt"/>
              <a:ea typeface="+mj-ea"/>
              <a:cs typeface="+mj-cs"/>
            </a:endParaRPr>
          </a:p>
        </p:txBody>
      </p:sp>
      <p:grpSp>
        <p:nvGrpSpPr>
          <p:cNvPr id="13" name="Group 12">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902329" y="0"/>
            <a:ext cx="3353264" cy="2899110"/>
            <a:chOff x="-305" y="-4155"/>
            <a:chExt cx="2514948" cy="2174333"/>
          </a:xfrm>
        </p:grpSpPr>
        <p:sp>
          <p:nvSpPr>
            <p:cNvPr id="14" name="Freeform: Shape 13">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Zástupný objekt pre obsah 3">
            <a:extLst>
              <a:ext uri="{FF2B5EF4-FFF2-40B4-BE49-F238E27FC236}">
                <a16:creationId xmlns:a16="http://schemas.microsoft.com/office/drawing/2014/main" id="{3BE6596A-0B28-62F5-FC40-317CCB448A7E}"/>
              </a:ext>
            </a:extLst>
          </p:cNvPr>
          <p:cNvPicPr>
            <a:picLocks noGrp="1" noChangeAspect="1"/>
          </p:cNvPicPr>
          <p:nvPr>
            <p:ph idx="1"/>
          </p:nvPr>
        </p:nvPicPr>
        <p:blipFill>
          <a:blip r:embed="rId2"/>
          <a:stretch>
            <a:fillRect/>
          </a:stretch>
        </p:blipFill>
        <p:spPr>
          <a:xfrm>
            <a:off x="403122" y="704398"/>
            <a:ext cx="15367819" cy="3227241"/>
          </a:xfrm>
          <a:prstGeom prst="rect">
            <a:avLst/>
          </a:prstGeom>
        </p:spPr>
      </p:pic>
      <p:grpSp>
        <p:nvGrpSpPr>
          <p:cNvPr id="19" name="Group 18">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406" y="5763838"/>
            <a:ext cx="4504568" cy="3380162"/>
            <a:chOff x="-305" y="-1"/>
            <a:chExt cx="3832880" cy="2876136"/>
          </a:xfrm>
        </p:grpSpPr>
        <p:sp>
          <p:nvSpPr>
            <p:cNvPr id="20" name="Freeform: Shape 19">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7826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5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TotalTime>
  <Words>55</Words>
  <Application>Microsoft Office PowerPoint</Application>
  <PresentationFormat>Vlastná</PresentationFormat>
  <Paragraphs>2</Paragraphs>
  <Slides>12</Slides>
  <Notes>1</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12</vt:i4>
      </vt:variant>
    </vt:vector>
  </HeadingPairs>
  <TitlesOfParts>
    <vt:vector size="16" baseType="lpstr">
      <vt:lpstr>Aptos</vt:lpstr>
      <vt:lpstr>Arial</vt:lpstr>
      <vt:lpstr>Calibri</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mitrik</cp:lastModifiedBy>
  <cp:revision>3</cp:revision>
  <dcterms:created xsi:type="dcterms:W3CDTF">2006-08-16T00:00:00Z</dcterms:created>
  <dcterms:modified xsi:type="dcterms:W3CDTF">2026-08-27T07:31:52Z</dcterms:modified>
</cp:coreProperties>
</file>